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media1.gif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Titeltekst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één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twee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drie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vier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vijf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888081" y="4508500"/>
            <a:ext cx="123017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tekst</a:t>
            </a: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Titeltekst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één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twee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drie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vier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vijf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Titeltekst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Titeltekst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één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twee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drie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vier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vijf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Titeltekst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Titeltekst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één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twee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drie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vijf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opsomming e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Titeltekst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één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twee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drie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vijf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psommingstek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één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twee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drie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vijf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driem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Titeltekst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één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twee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drie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Hoofdtekst - niveau vijf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7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8.tif"/><Relationship Id="rId4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495300" y="774700"/>
            <a:ext cx="11303000" cy="15748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Robotplatform 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495300" y="2794000"/>
            <a:ext cx="11303000" cy="1574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Tom Nieskens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Matthias Jooris	</a:t>
            </a:r>
          </a:p>
        </p:txBody>
      </p:sp>
      <p:pic>
        <p:nvPicPr>
          <p:cNvPr id="3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6997699"/>
            <a:ext cx="5474017" cy="2307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G_3439.jpeg"/>
          <p:cNvPicPr/>
          <p:nvPr/>
        </p:nvPicPr>
        <p:blipFill>
          <a:blip r:embed="rId3">
            <a:extLst/>
          </a:blip>
          <a:srcRect l="0" t="2785" r="0" b="2785"/>
          <a:stretch>
            <a:fillRect/>
          </a:stretch>
        </p:blipFill>
        <p:spPr>
          <a:xfrm rot="21600000">
            <a:off x="5289550" y="2697162"/>
            <a:ext cx="6541786" cy="4632994"/>
          </a:xfrm>
          <a:prstGeom prst="rect">
            <a:avLst/>
          </a:prstGeom>
          <a:ln w="6350">
            <a:solidFill/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850900" y="774700"/>
            <a:ext cx="11303000" cy="133553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code platform</a:t>
            </a:r>
          </a:p>
        </p:txBody>
      </p:sp>
      <p:sp>
        <p:nvSpPr>
          <p:cNvPr id="78" name="Shape 78"/>
          <p:cNvSpPr/>
          <p:nvPr/>
        </p:nvSpPr>
        <p:spPr>
          <a:xfrm>
            <a:off x="731682" y="2219959"/>
            <a:ext cx="11541436" cy="716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recievedChar =Serial.parseInt();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if (recievedChar &gt; 0)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{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if(recievedChar==1066){// if it sees 1066 then it knows that valueFB is comming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valueFB = Serial.parseInt();  //Reads integers as integer rather than ASCI. Anything else returns 0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Serial.println(valueFB);// prints valueFB so I could see it int the serial monitor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}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if(recievedChar==1065){// if it sees 1066 then it knows that valueLR is comming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valueLR = Serial.parseInt();  //Reads integers as integer rather than ASCI. Anything else returns 0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Serial.println(valueLR);// prints valueLR so I could see it int the serial monitor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}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}else{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valueLR = 500;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valueFB = 500;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}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slow" advClick="1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533400" y="762000"/>
            <a:ext cx="11303000" cy="127114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code platform</a:t>
            </a:r>
          </a:p>
        </p:txBody>
      </p:sp>
      <p:sp>
        <p:nvSpPr>
          <p:cNvPr id="81" name="Shape 81"/>
          <p:cNvSpPr/>
          <p:nvPr/>
        </p:nvSpPr>
        <p:spPr>
          <a:xfrm>
            <a:off x="787790" y="2701289"/>
            <a:ext cx="10794220" cy="558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if(valueFB&gt;510){                                                           //forwards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if(valueLR&gt;505){                                                       //forwards+left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speed1 =((valueFB-400)/2);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speed2 =((valueFB-400)/2)-((valueLR-450)/2) ;       // left motor slows down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}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else if(valueLR&lt;495){                                               //forwards+right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speed1 = ((valueFB-400)/2)-((550-valueLR)/2);      // right motor slows down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speed2 =((valueFB-400)/2) 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}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else{                                                                        //forwards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speed1 = ((valueFB-400)/2);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speed2 = ((valueFB-400)/2);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}                                   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slow" advClick="1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850900" y="939800"/>
            <a:ext cx="11303000" cy="130710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code platform</a:t>
            </a:r>
          </a:p>
        </p:txBody>
      </p:sp>
      <p:sp>
        <p:nvSpPr>
          <p:cNvPr id="84" name="Shape 84"/>
          <p:cNvSpPr/>
          <p:nvPr/>
        </p:nvSpPr>
        <p:spPr>
          <a:xfrm>
            <a:off x="717283" y="2256789"/>
            <a:ext cx="4382567" cy="3601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Wire.beginTransmission(MD03_1);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Wire.write(SPEED_reg);  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Wire.write(speed1);      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Wire.endTransmission();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Wire.beginTransmission(MD03_2);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Wire.write(SPEED_reg);  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Wire.write(speed2);   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Wire.endTransmission();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6136301" y="2265679"/>
            <a:ext cx="5382445" cy="6771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Wire.beginTransmission(MD03_1);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Wire.write(ACC_reg); 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Wire.write(27);     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Wire.endTransmission();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Wire.beginTransmission(MD03_2);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Wire.write(ACC_reg); 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Wire.write(27);     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Wire.endTransmission();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Wire.beginTransmission(MD03_1);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Wire.write(CMD_reg);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Wire.write(1);              // sets motor forward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Wire.endTransmission();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Wire.beginTransmission(MD03_2);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Wire.write(CMD_reg);       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Wire.write(1);              // sets motor forward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Wire.endTransmission(); 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slow" advClick="1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495300" y="355600"/>
            <a:ext cx="11303000" cy="140771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code afstandsbediening</a:t>
            </a:r>
          </a:p>
        </p:txBody>
      </p:sp>
      <p:sp>
        <p:nvSpPr>
          <p:cNvPr id="88" name="Shape 88"/>
          <p:cNvSpPr/>
          <p:nvPr/>
        </p:nvSpPr>
        <p:spPr>
          <a:xfrm>
            <a:off x="3066671" y="2452369"/>
            <a:ext cx="6364214" cy="5979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#include &lt;SoftwareSerial.h&gt;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SoftwareSerial mySerial(10, 11); // RX, TX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int joyFB = A1 ; //joystick forward and backward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int joyLR = A2 ; //joystick left and right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int valueFB = 500; //variable value forward backward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int valueLR = 500; //variable value left right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void setup()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{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Serial.begin(115200);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pinMode(joyFB,INPUT);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pinMode(joyLR,INPUT);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mySerial.begin(115200);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}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slow" advClick="1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266700" y="76200"/>
            <a:ext cx="11303000" cy="1574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code afstandsbediening</a:t>
            </a:r>
          </a:p>
        </p:txBody>
      </p:sp>
      <p:sp>
        <p:nvSpPr>
          <p:cNvPr id="91" name="Shape 91"/>
          <p:cNvSpPr/>
          <p:nvPr/>
        </p:nvSpPr>
        <p:spPr>
          <a:xfrm>
            <a:off x="3459162" y="2012949"/>
            <a:ext cx="6086476" cy="7277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void loop()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{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valueFB = analogRead(joyFB);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valueLR = analogRead(joyLR);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Serial.println(1066);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mySerial.println(1066);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Serial.println (valueFB); // send valueFB to rx arduino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mySerial.println(valueFB);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delay(80);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Serial.println(1065);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mySerial.println(1065);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Serial.println (valueLR); // send valueLR to rx arduino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mySerial.println(valueLR);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delay(80);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Serial.println("AT+AB SPPConnect 00043e26120c");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delay(80);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}</a:t>
            </a:r>
            <a:endParaRPr sz="19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slow" advClick="1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850900" y="901700"/>
            <a:ext cx="11303000" cy="1574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Android App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4506" y="3260967"/>
            <a:ext cx="7077192" cy="5285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xfrm>
            <a:off x="165100" y="50800"/>
            <a:ext cx="11303000" cy="1574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Android App</a:t>
            </a:r>
          </a:p>
        </p:txBody>
      </p:sp>
      <p:sp>
        <p:nvSpPr>
          <p:cNvPr id="98" name="Shape 98"/>
          <p:cNvSpPr/>
          <p:nvPr/>
        </p:nvSpPr>
        <p:spPr>
          <a:xfrm>
            <a:off x="1334182" y="2265679"/>
            <a:ext cx="10336437" cy="6771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/*BluetoothAdapter ba = BluetoothAdapter.getDefaultAdapter();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Set&lt;BluetoothDevice&gt; devices = ba.getBondedDevices();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for(BluetoothDevice device : devices) {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Log.i("BT", "device: " + device.getAddress() + "=&gt; " + device.getName());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if(device.getAddress().equals("00:04:3E:26:12:0C")) {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Log.i("platform","gevonden");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UUID uuidSPP = UUID.fromString("00001101-0000-1000-8000-00043E26120C");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try {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BluetoothSocket sock = device.createRfcommSocketToServiceRecord(uuidSPP);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Log.i("BT", "socket ok **" + sock + "**");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OutputStream os = sock.getOutputStream();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Log.i("BT", "outputstream **" + os + "**");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if(os == null)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    Log.i("BT", "os null");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else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Log.i("BT", "os niet null");</a:t>
            </a:r>
          </a:p>
        </p:txBody>
      </p:sp>
    </p:spTree>
  </p:cSld>
  <p:clrMapOvr>
    <a:masterClrMapping/>
  </p:clrMapOvr>
  <p:transition spd="slow" advClick="1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xfrm>
            <a:off x="850900" y="1270000"/>
            <a:ext cx="11303000" cy="136019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Android App</a:t>
            </a:r>
          </a:p>
        </p:txBody>
      </p:sp>
      <p:sp>
        <p:nvSpPr>
          <p:cNvPr id="101" name="Shape 101"/>
          <p:cNvSpPr/>
          <p:nvPr/>
        </p:nvSpPr>
        <p:spPr>
          <a:xfrm>
            <a:off x="3793567" y="3032759"/>
            <a:ext cx="5417667" cy="518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//os.write(1065);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/*os.flush();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    try {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        Thread.sleep(80);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    } catch (InterruptedException e) {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        e.printStackTrace();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    }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os.write(1065);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os.write(600);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os.write(1065);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lvl="0" algn="l" defTabSz="457200">
              <a:lnSpc>
                <a:spcPct val="12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1497FC"/>
                </a:solidFill>
                <a:latin typeface="Palatino"/>
                <a:ea typeface="Palatino"/>
                <a:cs typeface="Palatino"/>
                <a:sym typeface="Palatino"/>
              </a:rPr>
              <a:t>                    os.write(600);</a:t>
            </a:r>
            <a:endParaRPr sz="2000">
              <a:solidFill>
                <a:srgbClr val="1497FC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slow" advClick="1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4" name="Shape 1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5" name="2014-01-21 14.23.16.mov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77800" y="1212850"/>
            <a:ext cx="13360400" cy="7518400"/>
          </a:xfrm>
          <a:prstGeom prst="rect">
            <a:avLst/>
          </a:prstGeom>
        </p:spPr>
      </p:pic>
    </p:spTree>
  </p:cSld>
  <p:clrMapOvr>
    <a:masterClrMapping/>
  </p:clrMapOvr>
  <p:transition spd="slow" advClick="1">
    <p:fade thruBlk="1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850900" y="457200"/>
            <a:ext cx="11303000" cy="1574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inleiding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850900" y="2413000"/>
            <a:ext cx="11303000" cy="667935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-analyse project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-bekabeling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-verfijnen software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-nieuwe afstandsbediening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-draadloos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-applicatie</a:t>
            </a:r>
          </a:p>
        </p:txBody>
      </p:sp>
    </p:spTree>
  </p:cSld>
  <p:clrMapOvr>
    <a:masterClrMapping/>
  </p:clrMapOvr>
  <p:transition spd="slow" advClick="1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850900" y="958750"/>
            <a:ext cx="11303000" cy="12764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bekabeling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847272" y="2682775"/>
            <a:ext cx="11303001" cy="679650"/>
          </a:xfrm>
          <a:prstGeom prst="rect">
            <a:avLst/>
          </a:prstGeom>
        </p:spPr>
        <p:txBody>
          <a:bodyPr/>
          <a:lstStyle>
            <a:lvl1pPr defTabSz="549148">
              <a:defRPr sz="3948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948">
                <a:solidFill>
                  <a:srgbClr val="73BFFF"/>
                </a:solidFill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rPr>
              <a:t>voor:												na:</a:t>
            </a:r>
          </a:p>
        </p:txBody>
      </p:sp>
      <p:pic>
        <p:nvPicPr>
          <p:cNvPr id="4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232" y="4015920"/>
            <a:ext cx="6040541" cy="4530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4512" y="3511073"/>
            <a:ext cx="4437206" cy="5916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850900" y="1270000"/>
            <a:ext cx="11303000" cy="122520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bekabeling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6072" y="4027280"/>
            <a:ext cx="4114718" cy="5486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7262" y="4027268"/>
            <a:ext cx="4114738" cy="5486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39038" y="678031"/>
            <a:ext cx="4011186" cy="3008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762000" y="1100732"/>
            <a:ext cx="11303000" cy="145196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afstandsbediening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295" y="4288580"/>
            <a:ext cx="5304794" cy="4252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4980" y="3439271"/>
            <a:ext cx="4463415" cy="5951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850900" y="1270000"/>
            <a:ext cx="11303000" cy="121478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Bluetooth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2907" y="1055653"/>
            <a:ext cx="2954386" cy="260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057" y="4418828"/>
            <a:ext cx="6504378" cy="4857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48959" y="4436469"/>
            <a:ext cx="5405114" cy="4609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850900" y="1270000"/>
            <a:ext cx="11303000" cy="125348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bekabelde verbinding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215" y="4290954"/>
            <a:ext cx="4944228" cy="370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0124" y="3651286"/>
            <a:ext cx="3737650" cy="4983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457200" y="330200"/>
            <a:ext cx="11303000" cy="12639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schema platform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192" y="1749335"/>
            <a:ext cx="9403816" cy="7118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5028" y="727647"/>
            <a:ext cx="2296553" cy="2620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469900" y="419100"/>
            <a:ext cx="11303000" cy="13560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schema afstandsbediening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921" y="3033374"/>
            <a:ext cx="10736958" cy="5236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fade thruBlk="1"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